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10356" r:id="rId5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Intro" id="{07140B08-3692-46BD-A094-D9BDBBF8F758}">
          <p14:sldIdLst>
            <p14:sldId id="10356"/>
          </p14:sldIdLst>
        </p14:section>
        <p14:section name="Master layouts" id="{26B6893C-169C-44FA-ADE0-1E952BE3D9E1}">
          <p14:sldIdLst/>
        </p14:section>
        <p14:section name="Graphic Elements" id="{B4C46B88-5F77-4C0C-955E-C6B302B529CA}">
          <p14:sldIdLst/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00"/>
    <a:srgbClr val="7D7D7D"/>
    <a:srgbClr val="F3F3F3"/>
    <a:srgbClr val="66FF33"/>
    <a:srgbClr val="FFFFFF"/>
    <a:srgbClr val="9B989E"/>
    <a:srgbClr val="DCDCDC"/>
    <a:srgbClr val="99FF3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7F56C-0E43-4A4E-86F8-0F094BAD9E55}" v="109" dt="2020-04-08T23:16:50.552"/>
    <p1510:client id="{77058FDE-6E09-A742-9DFB-5D6522E1C739}" v="499" dt="2020-04-07T21:39:29.698"/>
    <p1510:client id="{E7FE7FD1-6CE0-41D1-B3BC-583DCD5A6020}" v="115" dt="2020-04-09T16:07:01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66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A12911B-D15F-FD4F-9067-CA96DD8790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4091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D9299F-5755-8A47-B29D-3DFB643067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C6DC25-F31F-974E-B342-CD0A1930BD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10982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E844FB-C714-4868-B65C-776EBF9F13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3113BA-4865-4530-9F5F-CA278BA582D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A4689D-793A-3F43-98FE-FB05D3D23B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A74519-5A6E-8245-BBDF-62A907DD2E3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3380FE-C49D-3149-B8BE-638094E1D63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6CFFE8-63E7-074C-946F-76FDA4803FE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3794D-C972-4FA8-9F08-6BA1D10E39B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A8119-8A9D-4E8D-9FBE-CEFF1969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3107CDA-FBDC-42A3-8708-9E1B3ABB63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2680E-4737-41BF-B552-D37F8E1DF8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CD5B21-36C5-4BA8-BCC4-6D11C54DE2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557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D947E-6493-431B-ABB7-C63D374B58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324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089F6-C0EC-4ECE-B92B-A06825388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0FF8C-9CB1-4490-942F-55FB600D53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5320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89B62-67CD-4664-8538-F59DB0E34A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8395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B88C6-EFDF-4F2F-8534-C185DF74C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6" t="60555" r="6846"/>
          <a:stretch/>
        </p:blipFill>
        <p:spPr bwMode="ltGray">
          <a:xfrm>
            <a:off x="0" y="3723676"/>
            <a:ext cx="12192000" cy="313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0899C-90CF-4E6E-8A7F-A529DD940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05849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Lagoon Big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E40424-2D33-4327-82B0-0424656F7F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8704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ig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9BF57-033D-493C-8325-0FBDC9BDFA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2867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CF27BF-BEEE-4593-B802-39BE13F2FD00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42A43BDF-5778-42C4-9684-F547222BF0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2921929D-07DB-4DEB-8A8F-EECF0B8D3F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C47742A-259D-4716-AE5E-1149FBA060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2C69EFD-13B9-4F32-8951-2716108A9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DFD7902-75E6-4284-B2D1-DACA33F78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70F482F-1ED7-4D09-85FC-A4B6B1D00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835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Second level</a:t>
            </a:r>
          </a:p>
          <a:p>
            <a:pPr marL="0" lvl="1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73D3F5-0573-49AE-B4E5-FD89EB6410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82242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093265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093265" y="0"/>
            <a:ext cx="6098736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3265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5164134" cy="44270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06395E-12C9-400E-96F1-B30312584E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157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020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193922-250C-D740-A91E-0F1BF41B61A8}"/>
              </a:ext>
            </a:extLst>
          </p:cNvPr>
          <p:cNvSpPr/>
          <p:nvPr userDrawn="1"/>
        </p:nvSpPr>
        <p:spPr>
          <a:xfrm>
            <a:off x="0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4E6D88-ADD1-784E-902B-4CBC476BE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0" y="0"/>
            <a:ext cx="6098736" cy="6858000"/>
          </a:xfrm>
          <a:prstGeom prst="rect">
            <a:avLst/>
          </a:prstGeom>
        </p:spPr>
      </p:pic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2524182-F3AA-A449-A811-1F42DD3BE45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/>
              <a:t>Click icon below to insert a photo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15C5C-1BD6-447A-BB8C-085CA00511D6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E777D-EBF7-4140-95ED-E468E84F741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87848057-3CD1-48E4-9244-0842CE4E8E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79BF8BB3-6F9B-4FF5-8A30-D6B2C731A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97DB0A90-A3E7-44DC-86FE-BFA0522524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A0A49DF4-15AF-47C5-A76D-0AAEB50EB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7B3B05F-C38D-4FFE-B4F2-4AD434E7A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477760C-3274-4510-B4C1-514FA1F1F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70667" y="1967112"/>
            <a:ext cx="5164134" cy="44270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613092-73FC-4362-85BA-EFD6F3459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70AC3FF-BF68-4C43-A242-97CA1842DC49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70667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10EF53-26EC-4206-AAE1-524C87D7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616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761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6" y="457200"/>
            <a:ext cx="514084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3E873-AF1B-4C3F-930B-6E0403CE867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AA734-C5A1-4689-A980-340C4EAF10C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0982E93E-6456-47E0-8319-E4DDE426C2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E08DBDD0-BB74-4DA8-BDA4-FF41E2401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FBD4B04F-839C-4E4E-B195-2FD0AF6FE5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742CDF7C-03B2-4A37-908D-15DE917336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B05030A6-3257-4CAF-9D2F-AC652581E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4D282-2535-40C9-BE48-02ADEBFCDA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29E3C62-B093-4BF1-8BE0-5748DD85577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AC042-5DC9-4769-B7E8-FF597DC9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876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E79197-BE46-CD4B-A69A-6C9861B988C9}"/>
              </a:ext>
            </a:extLst>
          </p:cNvPr>
          <p:cNvSpPr/>
          <p:nvPr userDrawn="1"/>
        </p:nvSpPr>
        <p:spPr bwMode="ltGray">
          <a:xfrm>
            <a:off x="6806" y="0"/>
            <a:ext cx="608919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5719015-A164-7549-B5DA-DA385F2E6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90906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310855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9E979-5539-4D29-AFB2-481DEAC4F8C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DF6F5-134D-4DF4-901A-7A85D8CD8EE9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22">
            <a:extLst>
              <a:ext uri="{FF2B5EF4-FFF2-40B4-BE49-F238E27FC236}">
                <a16:creationId xmlns:a16="http://schemas.microsoft.com/office/drawing/2014/main" id="{88B37FD2-A236-4912-8F68-96F1AB1AEF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F4B12B69-4E44-4E05-8847-634BD7DA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95ECC9C-7414-4FC4-8868-608953BA1E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26E11249-6268-45E2-B77A-4B2F81D2F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C5EE707-75FE-4CBF-A32E-B7747DD88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EABF3E-EB48-4EF6-B876-3539676C5C8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7F5F465-B468-489E-B891-6E9E528071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AD992F-CFF9-4702-B95D-3BEE84B4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012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5454479" cy="5943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0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 cap="all" spc="50" baseline="0">
                <a:solidFill>
                  <a:schemeClr val="accent1"/>
                </a:solidFill>
                <a:latin typeface="Arial Narrow" panose="020B0606020202030204" pitchFamily="34" charset="0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cap="all" baseline="0">
                <a:solidFill>
                  <a:schemeClr val="accent1"/>
                </a:solidFill>
                <a:latin typeface="Arial Narrow" panose="020B0606020202030204" pitchFamily="34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5FC19C-CAFC-4E73-8273-35E6BDE202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38244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89772A-5773-574A-B6F8-FE6EE18F52EE}"/>
              </a:ext>
            </a:extLst>
          </p:cNvPr>
          <p:cNvSpPr/>
          <p:nvPr userDrawn="1"/>
        </p:nvSpPr>
        <p:spPr>
          <a:xfrm>
            <a:off x="0" y="0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1C8EB-2EC7-7348-A790-C3B94928DB0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DCA21-A80E-C740-8D95-E40B577291A6}"/>
              </a:ext>
            </a:extLst>
          </p:cNvPr>
          <p:cNvSpPr/>
          <p:nvPr userDrawn="1"/>
        </p:nvSpPr>
        <p:spPr>
          <a:xfrm rot="54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B2B15-B649-C945-8F45-B73BCE1D96D3}"/>
              </a:ext>
            </a:extLst>
          </p:cNvPr>
          <p:cNvSpPr/>
          <p:nvPr userDrawn="1"/>
        </p:nvSpPr>
        <p:spPr>
          <a:xfrm rot="5400000">
            <a:off x="8534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BD637-13E9-E14F-B2BA-CCCBD0753859}"/>
              </a:ext>
            </a:extLst>
          </p:cNvPr>
          <p:cNvSpPr/>
          <p:nvPr userDrawn="1"/>
        </p:nvSpPr>
        <p:spPr>
          <a:xfrm>
            <a:off x="-687" y="1512321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622AC-0C91-0240-9B95-F9280D46537D}"/>
              </a:ext>
            </a:extLst>
          </p:cNvPr>
          <p:cNvSpPr/>
          <p:nvPr userDrawn="1"/>
        </p:nvSpPr>
        <p:spPr>
          <a:xfrm rot="5400000">
            <a:off x="805688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5DA25-2945-5140-A814-83B60744BEDA}"/>
              </a:ext>
            </a:extLst>
          </p:cNvPr>
          <p:cNvSpPr/>
          <p:nvPr userDrawn="1"/>
        </p:nvSpPr>
        <p:spPr>
          <a:xfrm rot="5400000">
            <a:off x="4528312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2BF86-18EB-422B-9F43-3944E45A3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09919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6954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10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BD66A91A-EB81-4225-B682-B66F96ECE9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FBAD5F90-5E87-4836-9433-C4892EC7A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A5D79099-0F86-4DA6-A835-BBFD9D413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DC2BD05-0673-4E4F-B598-917BED370D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196F9B0-72C8-43E7-AF54-C07402160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CE860D9-5713-417A-A4F9-E27730526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87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Titl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ECE426-31B4-E841-9C13-57D540299DFD}"/>
              </a:ext>
            </a:extLst>
          </p:cNvPr>
          <p:cNvGrpSpPr/>
          <p:nvPr userDrawn="1"/>
        </p:nvGrpSpPr>
        <p:grpSpPr>
          <a:xfrm>
            <a:off x="10884407" y="457200"/>
            <a:ext cx="850392" cy="850392"/>
            <a:chOff x="10658385" y="559565"/>
            <a:chExt cx="850392" cy="850392"/>
          </a:xfrm>
        </p:grpSpPr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06684" y="1307864"/>
              <a:ext cx="63808" cy="63808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8385" y="559565"/>
              <a:ext cx="850392" cy="850392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68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GNX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1454931"/>
            <a:ext cx="6606833" cy="2121407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6581955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accent2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5C0C7AB-B490-45A1-AAB3-FE261E607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57200"/>
            <a:ext cx="1610270" cy="637667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64A1CFB-E5D6-42B4-8D34-59A6BFDE2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8417" y="457201"/>
            <a:ext cx="4843583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6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456946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A9DFA4-269D-4EDA-9660-73CB4BA62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A44DD6-B725-43A5-9463-33E0964BA5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581CB-9630-442F-9F85-5B73CB1A97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80CE9-646E-4109-9542-2D0D00F3F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756F10-B099-491A-8000-41328D83DA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78F483-CF06-D745-9E9A-FF832429CA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7395882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DE57B3-3FCF-A848-96BD-0543FA7C4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967113"/>
            <a:ext cx="3519033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9F8602-D9E4-4703-9EB0-E567B26F7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30DA13-1B75-4F2B-8A90-EAA75583FA0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©2019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 err="1"/>
              <a:t>Nineth</a:t>
            </a:r>
            <a:r>
              <a:rPr lang="en-US"/>
              <a:t>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90193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2" r:id="rId3"/>
    <p:sldLayoutId id="2147483649" r:id="rId4"/>
    <p:sldLayoutId id="2147483684" r:id="rId5"/>
    <p:sldLayoutId id="2147483650" r:id="rId6"/>
    <p:sldLayoutId id="2147483652" r:id="rId7"/>
    <p:sldLayoutId id="2147483660" r:id="rId8"/>
    <p:sldLayoutId id="2147483658" r:id="rId9"/>
    <p:sldLayoutId id="2147483661" r:id="rId10"/>
    <p:sldLayoutId id="2147483659" r:id="rId11"/>
    <p:sldLayoutId id="2147483654" r:id="rId12"/>
    <p:sldLayoutId id="2147483687" r:id="rId13"/>
    <p:sldLayoutId id="2147483655" r:id="rId14"/>
    <p:sldLayoutId id="2147483651" r:id="rId15"/>
    <p:sldLayoutId id="2147483683" r:id="rId16"/>
    <p:sldLayoutId id="2147483677" r:id="rId17"/>
    <p:sldLayoutId id="2147483665" r:id="rId18"/>
    <p:sldLayoutId id="2147483685" r:id="rId19"/>
    <p:sldLayoutId id="2147483678" r:id="rId20"/>
    <p:sldLayoutId id="2147483662" r:id="rId21"/>
    <p:sldLayoutId id="2147483663" r:id="rId22"/>
    <p:sldLayoutId id="2147483668" r:id="rId23"/>
    <p:sldLayoutId id="2147483667" r:id="rId24"/>
    <p:sldLayoutId id="2147483669" r:id="rId25"/>
    <p:sldLayoutId id="2147483671" r:id="rId26"/>
    <p:sldLayoutId id="2147483666" r:id="rId27"/>
    <p:sldLayoutId id="2147483680" r:id="rId28"/>
    <p:sldLayoutId id="2147483681" r:id="rId29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>
            <a:extLst>
              <a:ext uri="{FF2B5EF4-FFF2-40B4-BE49-F238E27FC236}">
                <a16:creationId xmlns:a16="http://schemas.microsoft.com/office/drawing/2014/main" id="{24FA0F98-1CB6-5B48-88C6-4AF30E81F806}"/>
              </a:ext>
            </a:extLst>
          </p:cNvPr>
          <p:cNvSpPr/>
          <p:nvPr/>
        </p:nvSpPr>
        <p:spPr>
          <a:xfrm>
            <a:off x="4775430" y="3354060"/>
            <a:ext cx="1334814" cy="2638097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kern="100">
                <a:solidFill>
                  <a:schemeClr val="bg1"/>
                </a:solidFill>
                <a:latin typeface="+mj-lt"/>
              </a:rPr>
              <a:t>Default Silo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BE36F72-0079-1B4D-B792-2D3539757504}"/>
              </a:ext>
            </a:extLst>
          </p:cNvPr>
          <p:cNvSpPr/>
          <p:nvPr/>
        </p:nvSpPr>
        <p:spPr>
          <a:xfrm>
            <a:off x="6504381" y="3354060"/>
            <a:ext cx="1334814" cy="2638097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kern="100" dirty="0">
                <a:solidFill>
                  <a:schemeClr val="bg1"/>
                </a:solidFill>
                <a:latin typeface="+mj-lt"/>
              </a:rPr>
              <a:t>San Jose</a:t>
            </a:r>
            <a:br>
              <a:rPr lang="en-US" sz="2400" kern="100" dirty="0">
                <a:solidFill>
                  <a:schemeClr val="bg1"/>
                </a:solidFill>
                <a:latin typeface="+mj-lt"/>
              </a:rPr>
            </a:br>
            <a:r>
              <a:rPr lang="en-US" sz="2400" kern="100" dirty="0">
                <a:solidFill>
                  <a:schemeClr val="bg1"/>
                </a:solidFill>
                <a:latin typeface="+mj-lt"/>
              </a:rPr>
              <a:t>Silo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3F00C-9D01-874E-92F2-40DAEC53380B}"/>
              </a:ext>
            </a:extLst>
          </p:cNvPr>
          <p:cNvSpPr txBox="1"/>
          <p:nvPr/>
        </p:nvSpPr>
        <p:spPr>
          <a:xfrm>
            <a:off x="1118692" y="332408"/>
            <a:ext cx="3058509" cy="501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HTTP Profile:</a:t>
            </a:r>
            <a:br>
              <a:rPr lang="en-US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silo-lab-http-profile</a:t>
            </a:r>
            <a:endParaRPr lang="en-US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BBC8E3-33AC-2540-9C33-92C2CD4A7E56}"/>
              </a:ext>
            </a:extLst>
          </p:cNvPr>
          <p:cNvSpPr/>
          <p:nvPr/>
        </p:nvSpPr>
        <p:spPr>
          <a:xfrm>
            <a:off x="8224348" y="920357"/>
            <a:ext cx="3058509" cy="8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 X-Forwarded-For: </a:t>
            </a:r>
            <a:r>
              <a:rPr lang="en-US" sz="1600" b="1" kern="1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Disabled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9E10BC-CD49-AA44-BADE-491C57F9A495}"/>
              </a:ext>
            </a:extLst>
          </p:cNvPr>
          <p:cNvSpPr/>
          <p:nvPr/>
        </p:nvSpPr>
        <p:spPr>
          <a:xfrm>
            <a:off x="8224347" y="1935337"/>
            <a:ext cx="3058510" cy="53798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kern="100" dirty="0">
                <a:solidFill>
                  <a:schemeClr val="bg1"/>
                </a:solidFill>
                <a:latin typeface="+mj-lt"/>
              </a:rPr>
              <a:t>BIG-IP San Jose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F0F973-110D-3144-9FD8-C8863111A099}"/>
              </a:ext>
            </a:extLst>
          </p:cNvPr>
          <p:cNvSpPr/>
          <p:nvPr/>
        </p:nvSpPr>
        <p:spPr>
          <a:xfrm>
            <a:off x="1101761" y="1914858"/>
            <a:ext cx="3075441" cy="53798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kern="100" dirty="0">
                <a:solidFill>
                  <a:schemeClr val="bg1"/>
                </a:solidFill>
                <a:latin typeface="+mj-lt"/>
              </a:rPr>
              <a:t>BIG-IPs Seattle, Boston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80D65D-859C-A743-9C19-21D7D71EF9DB}"/>
              </a:ext>
            </a:extLst>
          </p:cNvPr>
          <p:cNvSpPr/>
          <p:nvPr/>
        </p:nvSpPr>
        <p:spPr>
          <a:xfrm>
            <a:off x="1089553" y="900159"/>
            <a:ext cx="3058509" cy="8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 X-Forwarded-For: </a:t>
            </a:r>
            <a:r>
              <a:rPr lang="en-US" sz="1600" b="1" kern="100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8BA71-AB46-0B44-984E-5399229B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59" y="1967951"/>
            <a:ext cx="419100" cy="43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F27408-5681-9843-A484-B0B38F46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208" y="1988430"/>
            <a:ext cx="419100" cy="431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59670E-55AD-0F4B-893C-2DD3CC46C014}"/>
              </a:ext>
            </a:extLst>
          </p:cNvPr>
          <p:cNvSpPr txBox="1"/>
          <p:nvPr/>
        </p:nvSpPr>
        <p:spPr>
          <a:xfrm>
            <a:off x="3376025" y="5963872"/>
            <a:ext cx="1788299" cy="5258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HTTP Profile:</a:t>
            </a:r>
            <a:br>
              <a:rPr lang="en-US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5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silo-lab-http-profile</a:t>
            </a:r>
            <a:endParaRPr lang="en-US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B21D73-1C4C-D642-BAAA-5AC89FD0E3D7}"/>
              </a:ext>
            </a:extLst>
          </p:cNvPr>
          <p:cNvSpPr/>
          <p:nvPr/>
        </p:nvSpPr>
        <p:spPr>
          <a:xfrm>
            <a:off x="3376025" y="5369250"/>
            <a:ext cx="1788299" cy="5258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100" b="1" kern="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 X-Forwarded-For: Enabled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BF6F08-1693-0D47-B0A3-ACA11224D45A}"/>
              </a:ext>
            </a:extLst>
          </p:cNvPr>
          <p:cNvSpPr/>
          <p:nvPr/>
        </p:nvSpPr>
        <p:spPr>
          <a:xfrm>
            <a:off x="7514893" y="5369250"/>
            <a:ext cx="1788299" cy="5258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100" b="1" kern="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 X-Forwarded-For: Disabled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6EF36D17-3602-124F-A985-5442F0FE5792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4177202" y="2183851"/>
            <a:ext cx="1265635" cy="1170209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347DFDD-5697-2B40-A6C2-4AEA9943AFA1}"/>
              </a:ext>
            </a:extLst>
          </p:cNvPr>
          <p:cNvCxnSpPr>
            <a:cxnSpLocks/>
            <a:stCxn id="11" idx="1"/>
            <a:endCxn id="8" idx="1"/>
          </p:cNvCxnSpPr>
          <p:nvPr/>
        </p:nvCxnSpPr>
        <p:spPr>
          <a:xfrm rot="10800000" flipV="1">
            <a:off x="7171789" y="2204330"/>
            <a:ext cx="1052559" cy="1149730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24BEA6A-B6C8-7247-8530-E926786DB864}"/>
              </a:ext>
            </a:extLst>
          </p:cNvPr>
          <p:cNvSpPr txBox="1"/>
          <p:nvPr/>
        </p:nvSpPr>
        <p:spPr>
          <a:xfrm>
            <a:off x="7514893" y="5963872"/>
            <a:ext cx="1788299" cy="5258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HTTP Profile:</a:t>
            </a:r>
            <a:br>
              <a:rPr lang="en-US" sz="1400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5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silo-lab-http-profile</a:t>
            </a:r>
            <a:endParaRPr lang="en-US" sz="1400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47EEA0-0BAA-DD49-B121-AB321F340942}"/>
              </a:ext>
            </a:extLst>
          </p:cNvPr>
          <p:cNvSpPr txBox="1"/>
          <p:nvPr/>
        </p:nvSpPr>
        <p:spPr>
          <a:xfrm>
            <a:off x="8224347" y="383866"/>
            <a:ext cx="3058509" cy="5014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HTTP Profile:</a:t>
            </a:r>
            <a:br>
              <a:rPr lang="en-US" b="1" kern="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kern="100" dirty="0">
                <a:latin typeface="Courier New" panose="02070309020205020404" pitchFamily="49" charset="0"/>
                <a:cs typeface="Courier New" panose="02070309020205020404" pitchFamily="49" charset="0"/>
              </a:rPr>
              <a:t>silo-lab-http-profile</a:t>
            </a:r>
            <a:endParaRPr lang="en-US" kern="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CD8538-937E-A64D-B810-44FACE52D7A9}"/>
              </a:ext>
            </a:extLst>
          </p:cNvPr>
          <p:cNvSpPr txBox="1"/>
          <p:nvPr/>
        </p:nvSpPr>
        <p:spPr>
          <a:xfrm>
            <a:off x="5180845" y="1200588"/>
            <a:ext cx="2319049" cy="2462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rgbClr val="C00000"/>
                </a:solidFill>
                <a:latin typeface="+mj-lt"/>
              </a:rPr>
              <a:t>Different Configuration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4D82CB9-08D1-8343-A541-CAD8C2B8AC8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611791" y="1350175"/>
            <a:ext cx="6125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DBF6F49-110B-0441-915F-86A2C907497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4148062" y="1322460"/>
            <a:ext cx="920886" cy="75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291375"/>
      </p:ext>
    </p:extLst>
  </p:cSld>
  <p:clrMapOvr>
    <a:masterClrMapping/>
  </p:clrMapOvr>
</p:sld>
</file>

<file path=ppt/theme/theme1.xml><?xml version="1.0" encoding="utf-8"?>
<a:theme xmlns:a="http://schemas.openxmlformats.org/drawingml/2006/main" name="F5 Theme">
  <a:themeElements>
    <a:clrScheme name="F5 Theme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2.1" id="{237A16DB-963D-405B-B2B0-B46FD0D345BB}" vid="{38FCEDD8-D9AC-481F-8252-B6B4B072B6F8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B49766B1BBAE40BD77B08B886AF8B5" ma:contentTypeVersion="6" ma:contentTypeDescription="Create a new document." ma:contentTypeScope="" ma:versionID="f333cdb938cad2e3244411203c357d87">
  <xsd:schema xmlns:xsd="http://www.w3.org/2001/XMLSchema" xmlns:xs="http://www.w3.org/2001/XMLSchema" xmlns:p="http://schemas.microsoft.com/office/2006/metadata/properties" xmlns:ns2="c927e00b-596a-4fc5-b040-0fcf4921683e" xmlns:ns3="d0796af4-d528-4071-a0f0-4672e42e7ae5" targetNamespace="http://schemas.microsoft.com/office/2006/metadata/properties" ma:root="true" ma:fieldsID="a74eaa3b4fe7a597cb5b59f657b63233" ns2:_="" ns3:_="">
    <xsd:import namespace="c927e00b-596a-4fc5-b040-0fcf4921683e"/>
    <xsd:import namespace="d0796af4-d528-4071-a0f0-4672e42e7a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7e00b-596a-4fc5-b040-0fcf49216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796af4-d528-4071-a0f0-4672e42e7a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0796af4-d528-4071-a0f0-4672e42e7ae5">
      <UserInfo>
        <DisplayName>Craig Divoky</DisplayName>
        <AccountId>4364</AccountId>
        <AccountType/>
      </UserInfo>
      <UserInfo>
        <DisplayName>John Corvi</DisplayName>
        <AccountId>10980</AccountId>
        <AccountType/>
      </UserInfo>
      <UserInfo>
        <DisplayName>Satish NAIR</DisplayName>
        <AccountId>8506</AccountId>
        <AccountType/>
      </UserInfo>
      <UserInfo>
        <DisplayName>Amaresh Sawant</DisplayName>
        <AccountId>444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AE559F-790E-4BC6-B6D2-C90DBCE379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27e00b-596a-4fc5-b040-0fcf4921683e"/>
    <ds:schemaRef ds:uri="d0796af4-d528-4071-a0f0-4672e42e7a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97BBDB-95BA-4DB6-B989-800144BA801F}">
  <ds:schemaRefs>
    <ds:schemaRef ds:uri="http://purl.org/dc/dcmitype/"/>
    <ds:schemaRef ds:uri="d0796af4-d528-4071-a0f0-4672e42e7ae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c927e00b-596a-4fc5-b040-0fcf4921683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3442</TotalTime>
  <Words>51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Narrow</vt:lpstr>
      <vt:lpstr>Courier New</vt:lpstr>
      <vt:lpstr>F5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BIG-IQ 7.1</dc:title>
  <dc:subject/>
  <dc:creator>Jim McCarron</dc:creator>
  <cp:keywords/>
  <dc:description/>
  <cp:lastModifiedBy>Roman Jouhannet</cp:lastModifiedBy>
  <cp:revision>3</cp:revision>
  <cp:lastPrinted>2018-07-31T23:18:19Z</cp:lastPrinted>
  <dcterms:created xsi:type="dcterms:W3CDTF">2019-07-12T16:31:09Z</dcterms:created>
  <dcterms:modified xsi:type="dcterms:W3CDTF">2020-04-23T23:32:10Z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0x01010071B49766B1BBAE40BD77B08B886AF8B5</vt:lpwstr>
  </property>
</Properties>
</file>